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9EFAD26-D542-455C-B634-847B06F81F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7239719D-7EA5-4FF1-B6E2-1C10F3C54BBE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19179C29-D68E-4BA8-91B4-91AD1DF838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48DBA114-31F3-472F-8C83-4578739040B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第八課 藝術的價值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一、產生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的作用｜</a:t>
            </a:r>
            <a:r>
              <a:rPr lang="en-US" altLang="zh-TW" dirty="0"/>
              <a:t>to have the effect of…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4200"/>
              </a:spcBef>
            </a:pPr>
            <a:r>
              <a:rPr lang="zh-TW" altLang="en-US" dirty="0"/>
              <a:t>藝術品讓人們在欣賞時可以連結個人的經驗，引起共鳴，</a:t>
            </a:r>
            <a:r>
              <a:rPr lang="zh-TW" altLang="en-US" dirty="0">
                <a:solidFill>
                  <a:srgbClr val="FF0000"/>
                </a:solidFill>
              </a:rPr>
              <a:t>產生</a:t>
            </a:r>
            <a:r>
              <a:rPr lang="zh-TW" altLang="en-US" dirty="0"/>
              <a:t>陶冶性情</a:t>
            </a:r>
            <a:r>
              <a:rPr lang="zh-TW" altLang="en-US" dirty="0">
                <a:solidFill>
                  <a:srgbClr val="FF0000"/>
                </a:solidFill>
              </a:rPr>
              <a:t>的作用</a:t>
            </a:r>
            <a:r>
              <a:rPr lang="zh-TW" altLang="en-US" dirty="0"/>
              <a:t>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在醫療方面，人工智慧可以透過數據分析，</a:t>
            </a:r>
            <a:r>
              <a:rPr lang="zh-TW" altLang="en-US" dirty="0">
                <a:solidFill>
                  <a:srgbClr val="FF0000"/>
                </a:solidFill>
              </a:rPr>
              <a:t>產生</a:t>
            </a:r>
            <a:r>
              <a:rPr lang="zh-TW" altLang="en-US" dirty="0"/>
              <a:t>協助診斷</a:t>
            </a:r>
            <a:r>
              <a:rPr lang="zh-TW" altLang="en-US" dirty="0">
                <a:solidFill>
                  <a:srgbClr val="FF0000"/>
                </a:solidFill>
              </a:rPr>
              <a:t>的作用</a:t>
            </a:r>
            <a:r>
              <a:rPr lang="zh-TW" altLang="en-US" dirty="0"/>
              <a:t>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請有影響力的人物來做廣告，可以</a:t>
            </a:r>
            <a:r>
              <a:rPr lang="zh-TW" altLang="en-US" dirty="0">
                <a:solidFill>
                  <a:srgbClr val="FF0000"/>
                </a:solidFill>
              </a:rPr>
              <a:t>產生</a:t>
            </a:r>
            <a:r>
              <a:rPr lang="zh-TW" altLang="en-US" dirty="0"/>
              <a:t>宣傳</a:t>
            </a:r>
            <a:r>
              <a:rPr lang="zh-TW" altLang="en-US" dirty="0">
                <a:solidFill>
                  <a:srgbClr val="FF0000"/>
                </a:solidFill>
              </a:rPr>
              <a:t>的作用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。至於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…as for…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800"/>
              </a:spcBef>
            </a:pPr>
            <a:r>
              <a:rPr lang="zh-TW" altLang="en-US" dirty="0"/>
              <a:t>米開朗基羅的</a:t>
            </a:r>
            <a:r>
              <a:rPr lang="en-US" altLang="zh-TW" dirty="0"/>
              <a:t>《</a:t>
            </a:r>
            <a:r>
              <a:rPr lang="zh-TW" altLang="en-US" dirty="0"/>
              <a:t>哀悼基督</a:t>
            </a:r>
            <a:r>
              <a:rPr lang="en-US" altLang="zh-TW" dirty="0"/>
              <a:t>》</a:t>
            </a:r>
            <a:r>
              <a:rPr lang="zh-TW" altLang="en-US" dirty="0"/>
              <a:t>，呈現的是所有母親對孩子的愛。</a:t>
            </a:r>
            <a:r>
              <a:rPr lang="zh-TW" altLang="en-US" dirty="0">
                <a:solidFill>
                  <a:srgbClr val="FF0000"/>
                </a:solidFill>
              </a:rPr>
              <a:t>至於</a:t>
            </a:r>
            <a:r>
              <a:rPr lang="zh-TW" altLang="en-US" dirty="0"/>
              <a:t>中國著名的</a:t>
            </a:r>
            <a:r>
              <a:rPr lang="en-US" altLang="zh-TW" dirty="0"/>
              <a:t>《</a:t>
            </a:r>
            <a:r>
              <a:rPr lang="zh-TW" altLang="en-US" dirty="0"/>
              <a:t>清明上河圖</a:t>
            </a:r>
            <a:r>
              <a:rPr lang="en-US" altLang="zh-TW" dirty="0"/>
              <a:t>》</a:t>
            </a:r>
            <a:r>
              <a:rPr lang="zh-TW" altLang="en-US" dirty="0"/>
              <a:t>，則呈現了宋代人民的日常生活。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這次的裁員潮，主要以科技業居多。</a:t>
            </a:r>
            <a:r>
              <a:rPr lang="zh-TW" altLang="en-US" dirty="0">
                <a:solidFill>
                  <a:srgbClr val="FF0000"/>
                </a:solidFill>
              </a:rPr>
              <a:t>至於</a:t>
            </a:r>
            <a:r>
              <a:rPr lang="zh-TW" altLang="en-US" dirty="0"/>
              <a:t>傳統製造業，則並未受任何影響。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日本引進移民是為了減輕社會高齡化的問題。</a:t>
            </a:r>
            <a:r>
              <a:rPr lang="zh-TW" altLang="en-US" dirty="0">
                <a:solidFill>
                  <a:srgbClr val="FF0000"/>
                </a:solidFill>
              </a:rPr>
              <a:t>至於</a:t>
            </a:r>
            <a:r>
              <a:rPr lang="zh-TW" altLang="en-US" dirty="0"/>
              <a:t>臺灣開放更多國家的移工，是為了因應缺工的問題。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三、取決</a:t>
            </a:r>
            <a:r>
              <a:rPr lang="zh-TW" altLang="en-US" dirty="0">
                <a:latin typeface="標楷體" panose="03000509000000000000" pitchFamily="65" charset="-120"/>
              </a:rPr>
              <a:t>於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to be determined by…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4200"/>
              </a:spcBef>
            </a:pPr>
            <a:r>
              <a:rPr lang="zh-TW" altLang="en-US" dirty="0"/>
              <a:t>藝術的價值並非完全</a:t>
            </a:r>
            <a:r>
              <a:rPr lang="zh-TW" altLang="en-US" dirty="0">
                <a:solidFill>
                  <a:srgbClr val="FF0000"/>
                </a:solidFill>
              </a:rPr>
              <a:t>取決於</a:t>
            </a:r>
            <a:r>
              <a:rPr lang="zh-TW" altLang="en-US" dirty="0"/>
              <a:t>市場的價格。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一個國家的實力</a:t>
            </a:r>
            <a:r>
              <a:rPr lang="zh-TW" altLang="en-US" dirty="0">
                <a:solidFill>
                  <a:srgbClr val="FF0000"/>
                </a:solidFill>
              </a:rPr>
              <a:t>取決於</a:t>
            </a:r>
            <a:r>
              <a:rPr lang="zh-TW" altLang="en-US" dirty="0"/>
              <a:t>該國科技的進步程度。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產品的價格</a:t>
            </a:r>
            <a:r>
              <a:rPr lang="zh-TW" altLang="en-US" dirty="0">
                <a:solidFill>
                  <a:srgbClr val="FF0000"/>
                </a:solidFill>
              </a:rPr>
              <a:t>取決於</a:t>
            </a:r>
            <a:r>
              <a:rPr lang="zh-TW" altLang="en-US" dirty="0"/>
              <a:t>市場的需求。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</TotalTime>
  <Words>202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38</cp:revision>
  <dcterms:created xsi:type="dcterms:W3CDTF">2024-07-26T00:45:44Z</dcterms:created>
  <dcterms:modified xsi:type="dcterms:W3CDTF">2026-04-28T00:55:24Z</dcterms:modified>
</cp:coreProperties>
</file>